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75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6A5485-403D-4939-37CE-FF2A305597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9A9D78D-133C-D492-71B8-3098D7B3A9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A64D54D-8D2D-FD2A-03FE-68B2399F7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A49FFC7-A88B-A7EF-D63B-1F5C82755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38C002B-A36D-F763-8AA9-E77E0C919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3844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0CD85A-9AE9-8FF5-FBE4-9B0FD090E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39A7A39-6F1C-CBB7-BB4C-66EC96851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AA0898A-CC7B-14F5-D34C-4FC08FDBE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A9C94BE-3BAE-6027-4478-2E4262E87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F619499-A058-FE80-27F6-AF8B20E21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5688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B012482-A433-CF3C-6CA8-65532ED42E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E09DA58-FFC0-22D1-9AD4-202D1A8112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AB22AB1-AFF9-F9CB-244F-AC7FEC649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5DAA472-3F2A-5383-3006-E88E2662C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A7195C3-DBD5-B8B7-5150-3D99A17D3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332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FBDAC5-5ADC-2611-F0DD-296D5CCAF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A95E438-815A-A378-8F23-0D4EED1AF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F157F51-6C62-2CAA-F60B-69572AC7D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C069F49-CC91-52B5-780E-D7FD65E88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21F4B22-2BCD-8435-6789-4A2864436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8536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A79F62-19DA-2D20-6F2B-CD88764F7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C0899D-A390-74B1-2EF1-E182984BB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05BC9A2-1C5E-9636-7138-3346632CE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58FCE-47F2-99E8-9B8D-11169D51B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FC3682-21F4-612F-EB28-B54C6EDDB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8069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A8ECBF-88D0-2C76-3A1D-00E4AB30C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83DAB7-3463-2427-E9CA-6F6E9203B9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8478528-EFB0-A8A8-66C1-B1E1FFCD06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69656B0-DF72-D309-C151-AC23B4A12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97D9EA0-1FB2-6A1E-3D00-5CE32A0B0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0AE3310-A252-E1A0-DFF6-FF664D845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5161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71AAEF-038D-1F41-6097-D45B38849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F406616-E985-6213-F3AA-EB34037A4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3AEEDEA-11DF-542E-CA82-F61CAE1D43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B975780-725B-E6DA-D874-93112B05D6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AB04F3F-C773-8FC3-9F8B-0F59748880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56BD7BF-2C59-0FFB-3719-206CB4FFC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A0F3C5C3-D31B-41E9-01AD-E95CF0855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5A24E49-2992-596E-2688-991FD416E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07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E4D88B-ABF0-E6F4-862F-CC73283EA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EED8AA3-D1B7-E708-6B2D-EC0E3E0BE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1E1C1D9-4E54-D9E8-0D5C-17DC9659D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045B0D7-62DD-E145-6755-05ACA0FD5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8040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24FB12B-5D5D-34C3-F6A8-0259F213F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107EE33-D575-5699-02EA-4697B4ACE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8CAC918-A555-D12F-A163-A5F93C39B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3025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5BCA41-DB8B-51C4-C2D1-5CD77CAA0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026EA65-4710-10EC-6519-B231C4325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E6E93DE-77C0-E258-8C04-B8BAC1FEF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3E3A571-3CC6-1576-92CD-3165C9628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31E0EB3-2207-3DAC-0F43-5900ACBEF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ABBE17C-330A-1218-CD28-33F0D44C2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6228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322EEA-AB29-9877-0FA3-8CB3FDD36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BDAF9AC-EC09-F328-9D02-5B3A7E1813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79E1F3E-0663-BC92-6E8D-4628B3132A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4A1338F-868A-2BE4-FD5B-CA608591B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19DA6AF-25C0-F8B8-EE77-170B30735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B14BA3F-1FFA-F221-59A9-6FAAFD0D8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3016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EC5717A-698F-7040-EDFE-BC44FB051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DFC1B81-1872-A2EB-996F-70CC45DDF8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C780B3E-12FF-DA7D-701F-4A1A3C4434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01E382-30E8-41B6-B74C-4F3867265F80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4BBA379-AE92-3B1A-A495-66DAF82B59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F8F5610-C2CB-CD4C-601B-6466303EC7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045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evinkiller1024/NTUT_113-1_CLanguageProgrammingHomework_1018.git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00E9CD4D-109E-6689-32FA-8328C193043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6D23386-A960-D4AE-D4B0-4BC7D3FD06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9459" y="907536"/>
            <a:ext cx="10022541" cy="1747511"/>
          </a:xfrm>
        </p:spPr>
        <p:txBody>
          <a:bodyPr>
            <a:normAutofit fontScale="90000"/>
          </a:bodyPr>
          <a:lstStyle/>
          <a:p>
            <a:r>
              <a:rPr lang="en-US" altLang="zh-TW" sz="11500" b="1" kern="100" dirty="0">
                <a:latin typeface="清松手寫體3p" panose="00000500000000000000" pitchFamily="2" charset="-120"/>
                <a:ea typeface="清松手寫體3p" panose="00000500000000000000" pitchFamily="2" charset="-120"/>
                <a:cs typeface="Times New Roman" panose="02020603050405020304" pitchFamily="18" charset="0"/>
              </a:rPr>
              <a:t>C</a:t>
            </a:r>
            <a:r>
              <a:rPr lang="zh-TW" altLang="en-US" sz="11500" b="1" kern="100" dirty="0">
                <a:latin typeface="清松手寫體3p" panose="00000500000000000000" pitchFamily="2" charset="-120"/>
                <a:ea typeface="清松手寫體3p" panose="00000500000000000000" pitchFamily="2" charset="-120"/>
                <a:cs typeface="Times New Roman" panose="02020603050405020304" pitchFamily="18" charset="0"/>
              </a:rPr>
              <a:t>語言練習</a:t>
            </a:r>
            <a:r>
              <a:rPr lang="zh-TW" altLang="zh-TW" sz="11500" b="1" kern="100" dirty="0">
                <a:effectLst/>
                <a:latin typeface="清松手寫體3p" panose="00000500000000000000" pitchFamily="2" charset="-120"/>
                <a:ea typeface="清松手寫體3p" panose="00000500000000000000" pitchFamily="2" charset="-120"/>
                <a:cs typeface="Times New Roman" panose="02020603050405020304" pitchFamily="18" charset="0"/>
              </a:rPr>
              <a:t>心得報告</a:t>
            </a:r>
            <a:endParaRPr lang="zh-TW" altLang="en-US" sz="71400" b="1" dirty="0">
              <a:latin typeface="清松手寫體3p" panose="00000500000000000000" pitchFamily="2" charset="-120"/>
              <a:ea typeface="清松手寫體3p" panose="00000500000000000000" pitchFamily="2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6E9D176-17BB-187F-FA95-14DC060A1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59373" y="5122583"/>
            <a:ext cx="5642712" cy="1655762"/>
          </a:xfrm>
        </p:spPr>
        <p:txBody>
          <a:bodyPr>
            <a:normAutofit fontScale="92500"/>
          </a:bodyPr>
          <a:lstStyle/>
          <a:p>
            <a:pPr algn="l"/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讀書會組員：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09</a:t>
            </a:r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唐睿祥、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35</a:t>
            </a:r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俞煥睿、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36</a:t>
            </a:r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吳劉軒</a:t>
            </a:r>
            <a:endParaRPr lang="en-US" altLang="zh-TW" sz="2800" dirty="0">
              <a:latin typeface="清松手寫體5p" pitchFamily="2" charset="-120"/>
              <a:ea typeface="清松手寫體5p" pitchFamily="2" charset="-120"/>
            </a:endParaRPr>
          </a:p>
          <a:p>
            <a:pPr algn="l"/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討論時間：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2024/11/1</a:t>
            </a:r>
          </a:p>
          <a:p>
            <a:pPr algn="l"/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地點：二教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203</a:t>
            </a:r>
            <a:endParaRPr lang="zh-TW" altLang="en-US" sz="2800" dirty="0">
              <a:latin typeface="清松手寫體5p" pitchFamily="2" charset="-120"/>
              <a:ea typeface="清松手寫體5p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48626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8AC34E9E-9FD7-CE73-8DCA-0E3E60E447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11392BE-5AD1-9FBE-C797-EAE25C9D9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8417" y="1329344"/>
            <a:ext cx="6435166" cy="1325563"/>
          </a:xfrm>
        </p:spPr>
        <p:txBody>
          <a:bodyPr>
            <a:normAutofit/>
          </a:bodyPr>
          <a:lstStyle/>
          <a:p>
            <a:r>
              <a:rPr lang="en-US" altLang="zh-TW" sz="7200" dirty="0">
                <a:latin typeface="清松手寫體4-Regular" panose="00000500000000000000" pitchFamily="2" charset="-120"/>
                <a:ea typeface="清松手寫體4-Regular" panose="00000500000000000000" pitchFamily="2" charset="-120"/>
                <a:cs typeface="SetoFont" panose="02000600000000000000" pitchFamily="2" charset="-120"/>
                <a:hlinkClick r:id="rId3"/>
              </a:rPr>
              <a:t>GitHub</a:t>
            </a:r>
            <a:r>
              <a:rPr lang="zh-TW" altLang="en-US" sz="7200" dirty="0"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  <a:hlinkClick r:id="rId3"/>
              </a:rPr>
              <a:t>程式連結</a:t>
            </a:r>
            <a:endParaRPr lang="zh-TW" altLang="en-US" sz="7200" dirty="0">
              <a:latin typeface="SetoFont" panose="02000600000000000000" pitchFamily="2" charset="-120"/>
              <a:ea typeface="SetoFont" panose="02000600000000000000" pitchFamily="2" charset="-120"/>
              <a:cs typeface="SetoFont" panose="02000600000000000000" pitchFamily="2" charset="-120"/>
            </a:endParaRPr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id="{C94FB274-F2B3-CB68-B4E1-145CFD96E91F}"/>
              </a:ext>
            </a:extLst>
          </p:cNvPr>
          <p:cNvSpPr txBox="1">
            <a:spLocks/>
          </p:cNvSpPr>
          <p:nvPr/>
        </p:nvSpPr>
        <p:spPr>
          <a:xfrm>
            <a:off x="1987176" y="3430890"/>
            <a:ext cx="821764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7200" dirty="0">
                <a:latin typeface="清松手寫體4-Regular" panose="00000500000000000000" pitchFamily="2" charset="-120"/>
                <a:ea typeface="清松手寫體4-Regular" panose="00000500000000000000" pitchFamily="2" charset="-120"/>
                <a:cs typeface="SetoFont" panose="02000600000000000000" pitchFamily="2" charset="-120"/>
              </a:rPr>
              <a:t>https://github.com/Kevinkiller1024/NTUT_113-1_CLanguageProgrammingHomework_1018.git</a:t>
            </a:r>
            <a:endParaRPr lang="zh-TW" altLang="en-US" sz="7200" dirty="0">
              <a:latin typeface="SetoFont" panose="02000600000000000000" pitchFamily="2" charset="-120"/>
              <a:ea typeface="SetoFont" panose="02000600000000000000" pitchFamily="2" charset="-120"/>
              <a:cs typeface="SetoFont" panose="02000600000000000000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1811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8AC34E9E-9FD7-CE73-8DCA-0E3E60E447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11392BE-5AD1-9FBE-C797-EAE25C9D9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493" y="92215"/>
            <a:ext cx="8090647" cy="1325563"/>
          </a:xfrm>
        </p:spPr>
        <p:txBody>
          <a:bodyPr>
            <a:normAutofit/>
          </a:bodyPr>
          <a:lstStyle/>
          <a:p>
            <a:r>
              <a:rPr lang="en-US" altLang="zh-TW" sz="7200" dirty="0">
                <a:latin typeface="清松手寫體4-Regular" panose="00000500000000000000" pitchFamily="2" charset="-120"/>
                <a:ea typeface="清松手寫體4-Regular" panose="00000500000000000000" pitchFamily="2" charset="-120"/>
                <a:cs typeface="SetoFont" panose="02000600000000000000" pitchFamily="2" charset="-120"/>
              </a:rPr>
              <a:t>GitHub</a:t>
            </a:r>
            <a:r>
              <a:rPr lang="zh-TW" altLang="en-US" sz="7200" dirty="0"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截圖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7DCB2E0-C45F-9E19-6B8C-2CDB22F67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752" y="1243011"/>
            <a:ext cx="9968495" cy="5395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499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D83B49A6-4D41-7A74-5B91-3F0E54CFC5A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8C8BA9F-0CAB-939E-FF67-82D3FC1C3C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822" y="4262255"/>
            <a:ext cx="5207668" cy="2169287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36119B9-3F4C-3C80-39FE-0621ABCCB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7200" dirty="0"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心得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526EA8-8EFC-8525-B273-3A0FC1C87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7401" y="967558"/>
            <a:ext cx="9476874" cy="5655826"/>
          </a:xfrm>
        </p:spPr>
        <p:txBody>
          <a:bodyPr>
            <a:normAutofit/>
          </a:bodyPr>
          <a:lstStyle/>
          <a:p>
            <a:pPr marL="914400" lvl="2" indent="0">
              <a:buNone/>
            </a:pPr>
            <a:r>
              <a:rPr lang="en-US" altLang="zh-TW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這次的程式也是蠻基礎的，就是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if else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、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for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、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switch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，上課做的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Lab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就是很經典的用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for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迴圈畫圖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，三個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lab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很快就可以完成，但是我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被各種不同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C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語言的版本搞了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，我用自己電腦寫的程式可以編譯跟執行，但是上傳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git hub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之後檢查又沒辦法過，後來知道是因為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C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的版本不一樣，我的電腦在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lab1-2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的變數可以重複，但是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git hub 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的不行，所以又花了一點時間修改，所以下次知道要在不同功能設變數就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乾脆都設不一樣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的就好了，不要因為懶的改變數名稱就直接複製貼上，最後吃到苦頭的還是自己。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這次的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homework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就是在練習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if else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、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switch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、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for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前兩個就是用來選擇跟判斷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for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迴圈就是用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畫圖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跟寫出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畢氏數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來練習，讓我知道了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for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迴圈也可以用來暴力計算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(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畢氏數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)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。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 我覺得最麻煩的部分還是把程式上傳到</a:t>
            </a:r>
            <a:r>
              <a:rPr lang="en-US" altLang="zh-TW" sz="2400" dirty="0" err="1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Github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，但是有上次的經驗，已經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比上次快很多了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，我相信這動作之後會變得跟喝水依樣稀鬆平常。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72008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</TotalTime>
  <Words>301</Words>
  <Application>Microsoft Office PowerPoint</Application>
  <PresentationFormat>寬螢幕</PresentationFormat>
  <Paragraphs>11</Paragraphs>
  <Slides>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2" baseType="lpstr">
      <vt:lpstr>SetoFont</vt:lpstr>
      <vt:lpstr>清松手寫體3p</vt:lpstr>
      <vt:lpstr>清松手寫體4-Regular</vt:lpstr>
      <vt:lpstr>清松手寫體5p</vt:lpstr>
      <vt:lpstr>Arial</vt:lpstr>
      <vt:lpstr>Calibri</vt:lpstr>
      <vt:lpstr>Calibri Light</vt:lpstr>
      <vt:lpstr>Office 佈景主題</vt:lpstr>
      <vt:lpstr>C語言練習心得報告</vt:lpstr>
      <vt:lpstr>GitHub程式連結</vt:lpstr>
      <vt:lpstr>GitHub截圖</vt:lpstr>
      <vt:lpstr>心得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軒 吳劉</dc:creator>
  <cp:lastModifiedBy>軒 吳劉</cp:lastModifiedBy>
  <cp:revision>18</cp:revision>
  <dcterms:created xsi:type="dcterms:W3CDTF">2024-09-23T09:54:38Z</dcterms:created>
  <dcterms:modified xsi:type="dcterms:W3CDTF">2024-11-01T07:28:29Z</dcterms:modified>
</cp:coreProperties>
</file>

<file path=docProps/thumbnail.jpeg>
</file>